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189d61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b189d61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b189d61b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b189d61b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189d61b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189d61b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b189d61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b189d6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189d61b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189d61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189d61b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189d61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189d61b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189d61b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189d61b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b189d61b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189d6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189d6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b189d61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b189d61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b189d61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b189d61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b189d61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b189d61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b189d61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b189d61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189d61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189d61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b189d61b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b189d61b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189d61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b189d61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image" Target="../media/image19.png"/><Relationship Id="rId21" Type="http://schemas.openxmlformats.org/officeDocument/2006/relationships/image" Target="../media/image10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26" Type="http://schemas.openxmlformats.org/officeDocument/2006/relationships/image" Target="../media/image24.png"/><Relationship Id="rId25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11.png"/><Relationship Id="rId11" Type="http://schemas.openxmlformats.org/officeDocument/2006/relationships/image" Target="../media/image7.png"/><Relationship Id="rId10" Type="http://schemas.openxmlformats.org/officeDocument/2006/relationships/image" Target="../media/image18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5" Type="http://schemas.openxmlformats.org/officeDocument/2006/relationships/image" Target="../media/image6.png"/><Relationship Id="rId14" Type="http://schemas.openxmlformats.org/officeDocument/2006/relationships/image" Target="../media/image20.png"/><Relationship Id="rId17" Type="http://schemas.openxmlformats.org/officeDocument/2006/relationships/image" Target="../media/image3.png"/><Relationship Id="rId16" Type="http://schemas.openxmlformats.org/officeDocument/2006/relationships/image" Target="../media/image16.png"/><Relationship Id="rId19" Type="http://schemas.openxmlformats.org/officeDocument/2006/relationships/image" Target="../media/image14.png"/><Relationship Id="rId1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